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CBA4-C297-498D-B33E-B9BAA2F204A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6B59-8C59-4E0F-A5E8-E5A354B03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13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CBA4-C297-498D-B33E-B9BAA2F204A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6B59-8C59-4E0F-A5E8-E5A354B03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53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CBA4-C297-498D-B33E-B9BAA2F204A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6B59-8C59-4E0F-A5E8-E5A354B03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8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CBA4-C297-498D-B33E-B9BAA2F204A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6B59-8C59-4E0F-A5E8-E5A354B03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45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CBA4-C297-498D-B33E-B9BAA2F204A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6B59-8C59-4E0F-A5E8-E5A354B03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30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CBA4-C297-498D-B33E-B9BAA2F204A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6B59-8C59-4E0F-A5E8-E5A354B03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20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CBA4-C297-498D-B33E-B9BAA2F204A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6B59-8C59-4E0F-A5E8-E5A354B03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12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CBA4-C297-498D-B33E-B9BAA2F204A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6B59-8C59-4E0F-A5E8-E5A354B03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95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CBA4-C297-498D-B33E-B9BAA2F204A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6B59-8C59-4E0F-A5E8-E5A354B03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2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CBA4-C297-498D-B33E-B9BAA2F204A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6B59-8C59-4E0F-A5E8-E5A354B03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52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CBA4-C297-498D-B33E-B9BAA2F204A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6B59-8C59-4E0F-A5E8-E5A354B03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03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5CBA4-C297-498D-B33E-B9BAA2F204A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66B59-8C59-4E0F-A5E8-E5A354B03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48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-171400"/>
            <a:ext cx="8928992" cy="784830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800" b="1" u="sng" dirty="0"/>
              <a:t>Test: Friday 13 November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desperate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desperately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desperation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determined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determination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develop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developed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development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redevelop</a:t>
            </a:r>
          </a:p>
          <a:p>
            <a:pPr>
              <a:lnSpc>
                <a:spcPct val="150000"/>
              </a:lnSpc>
            </a:pPr>
            <a:endParaRPr lang="en-GB" sz="2800" dirty="0"/>
          </a:p>
          <a:p>
            <a:pPr>
              <a:lnSpc>
                <a:spcPct val="150000"/>
              </a:lnSpc>
            </a:pPr>
            <a:endParaRPr lang="en-GB" sz="2800" dirty="0"/>
          </a:p>
          <a:p>
            <a:pPr>
              <a:lnSpc>
                <a:spcPct val="150000"/>
              </a:lnSpc>
            </a:pPr>
            <a:r>
              <a:rPr lang="en-GB" sz="2800" dirty="0"/>
              <a:t>redevelopment</a:t>
            </a:r>
            <a:endParaRPr lang="en-GB" sz="2800" b="1" dirty="0"/>
          </a:p>
          <a:p>
            <a:pPr>
              <a:lnSpc>
                <a:spcPct val="150000"/>
              </a:lnSpc>
            </a:pPr>
            <a:r>
              <a:rPr lang="en-GB" sz="2800" dirty="0"/>
              <a:t>dictionary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disastrous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disastrously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embarrass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embarrassment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environment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environmentally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equip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equipped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equipment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04644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778298"/>
              </p:ext>
            </p:extLst>
          </p:nvPr>
        </p:nvGraphicFramePr>
        <p:xfrm>
          <a:off x="395536" y="188641"/>
          <a:ext cx="8136906" cy="62360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8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5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Write a tongue twister sentence for each spelling word.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Write your words in alphabetically order, then again in backwards alphabetically.</a:t>
                      </a:r>
                      <a:endParaRPr lang="en-GB" sz="2000" b="1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20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6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Write each of your words pyramid style.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Write each word, then write it again separated into syllables.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5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Write each word, then list an antonym or synonym for it.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Write your words in a list from shortest to longest then longest to shortest.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5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Write each of your words rainbow style.</a:t>
                      </a:r>
                      <a:endParaRPr lang="en-GB" sz="20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Write each word and then again with green vowels and purple consonants.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53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Write your words twice with your right hand and twice with your left hand.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Make a word train! Write each word end to end like one long word but use a different colour for each new word.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004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6128</TotalTime>
  <Words>161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Liam Bell</cp:lastModifiedBy>
  <cp:revision>28</cp:revision>
  <cp:lastPrinted>2020-10-12T07:24:03Z</cp:lastPrinted>
  <dcterms:created xsi:type="dcterms:W3CDTF">2020-02-12T07:25:03Z</dcterms:created>
  <dcterms:modified xsi:type="dcterms:W3CDTF">2020-11-11T08:08:42Z</dcterms:modified>
</cp:coreProperties>
</file>